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68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705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34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334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529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50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0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51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13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06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292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825600"/>
            </a:gs>
            <a:gs pos="100000">
              <a:srgbClr val="FFCC00"/>
            </a:gs>
            <a:gs pos="100000">
              <a:srgbClr val="825600"/>
            </a:gs>
            <a:gs pos="100000">
              <a:srgbClr val="FFA800"/>
            </a:gs>
            <a:gs pos="100000">
              <a:srgbClr val="825600"/>
            </a:gs>
            <a:gs pos="100000">
              <a:srgbClr val="FFA800"/>
            </a:gs>
            <a:gs pos="100000">
              <a:srgbClr val="825600"/>
            </a:gs>
            <a:gs pos="2000">
              <a:srgbClr val="FFA8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6ABB-8BB2-46A8-8316-84BBAFB9864D}" type="datetimeFigureOut">
              <a:rPr lang="hr-HR" smtClean="0"/>
              <a:t>26.10.2015.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BE02-4951-4ACD-91F6-9FC8920A33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36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1224136"/>
          </a:xfrm>
        </p:spPr>
        <p:txBody>
          <a:bodyPr>
            <a:noAutofit/>
          </a:bodyPr>
          <a:lstStyle/>
          <a:p>
            <a:r>
              <a:rPr lang="hr-HR" sz="80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FLUOR</a:t>
            </a:r>
            <a:endParaRPr lang="hr-HR" sz="8000" b="1" dirty="0">
              <a:solidFill>
                <a:schemeClr val="bg1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06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Max Godinić, 8.a</a:t>
            </a:r>
            <a:endParaRPr lang="hr-HR" sz="4000" dirty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61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O fluoru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F = fluor; hrvatski - </a:t>
            </a:r>
            <a:r>
              <a:rPr lang="hr-HR" i="1" dirty="0" smtClean="0">
                <a:latin typeface="BatangChe" pitchFamily="49" charset="-127"/>
                <a:ea typeface="BatangChe" pitchFamily="49" charset="-127"/>
              </a:rPr>
              <a:t>jedik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a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tomski broj mu je 9, a relativna atomska masa 18.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9984032 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nalazi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u 17. skupini i u 2. periodi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f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luor je halogeni element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 (grč. </a:t>
            </a:r>
            <a:r>
              <a:rPr lang="hr-HR" i="1" dirty="0">
                <a:latin typeface="BatangChe" pitchFamily="49" charset="-127"/>
                <a:ea typeface="BatangChe" pitchFamily="49" charset="-127"/>
              </a:rPr>
              <a:t>halos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 + </a:t>
            </a:r>
            <a:r>
              <a:rPr lang="hr-HR" i="1" dirty="0">
                <a:latin typeface="BatangChe" pitchFamily="49" charset="-127"/>
                <a:ea typeface="BatangChe" pitchFamily="49" charset="-127"/>
              </a:rPr>
              <a:t>gen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 - oni koji prave soli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) i najreaktivniji je element u svojoj skupini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fluor je izolirao H. Moissan 1886. godine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333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Svojstva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f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luor je plin blijedožute boje, oštra i prodorna mirisa 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sastoji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se od dvoatomnih molekula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hr-HR" baseline="-25000" dirty="0" smtClean="0">
                <a:latin typeface="BatangChe" pitchFamily="49" charset="-127"/>
                <a:ea typeface="BatangChe" pitchFamily="49" charset="-127"/>
              </a:rPr>
              <a:t>2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spaja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se gotovo sa svim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elementima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i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zrazito je otrovan, kao i njegove otopine, zato je pri radu obavezna zaštitna odjeća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i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zaziva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upale i teško izlječive rane na koži i sluznicama, posebno u očima i dišnim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organima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62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s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vodikom se spaja i bez prisutnosti svjetla već na sobnoj temperaturi pri čemu se zapali ili čak dolazi do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eksplozije</a:t>
            </a:r>
            <a:endParaRPr lang="hr-HR" dirty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z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bog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velikog afiniteta fluora prema vodiku iz spojeva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oduzima vodik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u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spojevima je fluor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jednovalentan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n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ajvažniji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su mu anorganski spojevi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fluorovodik,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te fluorovodična kiselina i njezine soli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fluoridi</a:t>
            </a:r>
            <a:endParaRPr lang="hr-HR" dirty="0"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4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Dobivanje fluora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fluor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je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najelektronegativniji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od svih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elemenata</a:t>
            </a:r>
          </a:p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Dobiva se samo elektrolizom i nekim industrijskim postupcima</a:t>
            </a:r>
            <a:endParaRPr lang="hr-HR" dirty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z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a elektrolizu se koristi tekući fluorovodik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u kojemu je otopljen kiseli kalij fluorid</a:t>
            </a:r>
          </a:p>
          <a:p>
            <a:endParaRPr lang="hr-HR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7"/>
            <a:ext cx="3332088" cy="402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Spojevi fluora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a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monijev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fluorid (NH</a:t>
            </a:r>
            <a:r>
              <a:rPr lang="hr-HR" baseline="-25000" dirty="0">
                <a:latin typeface="BatangChe" pitchFamily="49" charset="-127"/>
                <a:ea typeface="BatangChe" pitchFamily="49" charset="-127"/>
              </a:rPr>
              <a:t>4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F)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- sprečava vrenje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u pivovarama i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destilerijama</a:t>
            </a:r>
            <a:endParaRPr lang="hr-HR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n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atrijev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fluorid (NaF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) - koristi se u pasti za zube jer ojačava zubnu caklinu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s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ilicijev(IV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) fluorid (SiF</a:t>
            </a:r>
            <a:r>
              <a:rPr lang="hr-HR" baseline="-25000" dirty="0">
                <a:latin typeface="BatangChe" pitchFamily="49" charset="-127"/>
                <a:ea typeface="BatangChe" pitchFamily="49" charset="-127"/>
              </a:rPr>
              <a:t>4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) - zatvara pore u naftnim bušotinama i daje betonu čvrstoću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a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monijev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hidrogendifluorid (NH</a:t>
            </a:r>
            <a:r>
              <a:rPr lang="hr-HR" baseline="-25000" dirty="0">
                <a:latin typeface="BatangChe" pitchFamily="49" charset="-127"/>
                <a:ea typeface="BatangChe" pitchFamily="49" charset="-127"/>
              </a:rPr>
              <a:t>4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HF</a:t>
            </a:r>
            <a:r>
              <a:rPr lang="hr-HR" baseline="-25000" dirty="0">
                <a:latin typeface="BatangChe" pitchFamily="49" charset="-127"/>
                <a:ea typeface="BatangChe" pitchFamily="49" charset="-127"/>
              </a:rPr>
              <a:t>2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) – služi za obradu stakla i čišćenje parnih kotlova</a:t>
            </a:r>
            <a:endParaRPr lang="hr-HR" dirty="0"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18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Fluor u pasti za zube - NaF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postoji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uvjerenje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da jača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zubnu caklinu i sprječava nastanak 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karijesa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n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eka novija istraživanja opovrgavaju ovo uvjerenje i tvrde da fluor izaziva teška oštećenja zubi,kostiju i središnjeg živčanog sustava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kod djece može omesti biološki razvoj, a dovodi se u vezu i sa smanjenim kvocijentom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inteligencije</a:t>
            </a:r>
          </a:p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inače </a:t>
            </a:r>
            <a:r>
              <a:rPr lang="hr-HR" dirty="0">
                <a:latin typeface="BatangChe" pitchFamily="49" charset="-127"/>
                <a:ea typeface="BatangChe" pitchFamily="49" charset="-127"/>
              </a:rPr>
              <a:t>se koristi i kao otrov za miševe i 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štakore</a:t>
            </a:r>
            <a:endParaRPr lang="hr-HR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541" y="1268760"/>
            <a:ext cx="1672461" cy="524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BatangChe" pitchFamily="49" charset="-127"/>
                <a:ea typeface="BatangChe" pitchFamily="49" charset="-127"/>
              </a:rPr>
              <a:t>Antozonit</a:t>
            </a:r>
            <a:endParaRPr lang="hr-HR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BatangChe" pitchFamily="49" charset="-127"/>
                <a:ea typeface="BatangChe" pitchFamily="49" charset="-127"/>
              </a:rPr>
              <a:t>„</a:t>
            </a:r>
            <a:r>
              <a:rPr lang="hr-HR" b="1" i="1" dirty="0" smtClean="0">
                <a:latin typeface="BatangChe" pitchFamily="49" charset="-127"/>
                <a:ea typeface="BatangChe" pitchFamily="49" charset="-127"/>
              </a:rPr>
              <a:t>smrdljivi fluorid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”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p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redmet znanstvenih rasprava skoro 200 godina, jer zbog reaktivnosti fluora većina znanstvenika nije vjerovala u mogućnost njegovog postojanja u prirodi u elementarnom stanju</a:t>
            </a:r>
          </a:p>
          <a:p>
            <a:r>
              <a:rPr lang="hr-HR" dirty="0">
                <a:latin typeface="BatangChe" pitchFamily="49" charset="-127"/>
                <a:ea typeface="BatangChe" pitchFamily="49" charset="-127"/>
              </a:rPr>
              <a:t>n</a:t>
            </a:r>
            <a:r>
              <a:rPr lang="hr-HR" dirty="0" smtClean="0">
                <a:latin typeface="BatangChe" pitchFamily="49" charset="-127"/>
                <a:ea typeface="BatangChe" pitchFamily="49" charset="-127"/>
              </a:rPr>
              <a:t>jemački znanstvenici uspjeli su spektroskopijom dokazati da je uzrok specifičnog mirisa antozonita elementarni fluor koji ostaje u elementarnom stanju zbog konstantnog zračenja urana, koji je također prisutan u mineralu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23731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* </a:t>
            </a:r>
            <a:r>
              <a:rPr lang="hr-HR" i="1" dirty="0"/>
              <a:t>http://www.naucnenovosti.me/?p=103</a:t>
            </a:r>
          </a:p>
        </p:txBody>
      </p:sp>
    </p:spTree>
    <p:extLst>
      <p:ext uri="{BB962C8B-B14F-4D97-AF65-F5344CB8AC3E}">
        <p14:creationId xmlns:p14="http://schemas.microsoft.com/office/powerpoint/2010/main" val="7128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i="1" dirty="0" smtClean="0">
                <a:latin typeface="BatangChe" pitchFamily="49" charset="-127"/>
                <a:ea typeface="BatangChe" pitchFamily="49" charset="-127"/>
              </a:rPr>
              <a:t>antozonit</a:t>
            </a:r>
            <a:endParaRPr lang="hr-HR" sz="2000" b="1" i="1" dirty="0"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7" y="1700808"/>
            <a:ext cx="8986599" cy="4320480"/>
          </a:xfrm>
        </p:spPr>
      </p:pic>
    </p:spTree>
    <p:extLst>
      <p:ext uri="{BB962C8B-B14F-4D97-AF65-F5344CB8AC3E}">
        <p14:creationId xmlns:p14="http://schemas.microsoft.com/office/powerpoint/2010/main" val="13709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</TotalTime>
  <Words>260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 fluoru</vt:lpstr>
      <vt:lpstr>Svojstva</vt:lpstr>
      <vt:lpstr>PowerPoint Presentation</vt:lpstr>
      <vt:lpstr>Dobivanje fluora</vt:lpstr>
      <vt:lpstr>Spojevi fluora</vt:lpstr>
      <vt:lpstr>Fluor u pasti za zube - NaF</vt:lpstr>
      <vt:lpstr>Antozonit</vt:lpstr>
      <vt:lpstr>antozonit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FLUOR</dc:title>
  <dc:creator>ana-marija</dc:creator>
  <cp:lastModifiedBy>ana-marija</cp:lastModifiedBy>
  <cp:revision>18</cp:revision>
  <dcterms:created xsi:type="dcterms:W3CDTF">2015-10-24T10:28:45Z</dcterms:created>
  <dcterms:modified xsi:type="dcterms:W3CDTF">2015-10-26T19:26:54Z</dcterms:modified>
</cp:coreProperties>
</file>